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5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7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9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7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7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2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0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7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3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3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C1841-88B4-49DF-8944-72859C14B88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6D31-80CF-4A0B-8C04-CC958EC99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9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217" y="1313644"/>
            <a:ext cx="10947042" cy="1918953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THƠ: </a:t>
            </a:r>
            <a:b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 CHÀO ÔNG Ạ</a:t>
            </a: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964" y="3612425"/>
            <a:ext cx="5926630" cy="296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1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144" y="477667"/>
            <a:ext cx="4704471" cy="6021607"/>
          </a:xfrm>
        </p:spPr>
        <p:txBody>
          <a:bodyPr>
            <a:noAutofit/>
          </a:bodyPr>
          <a:lstStyle/>
          <a:p>
            <a:r>
              <a:rPr lang="vi-VN" sz="2400" b="1" dirty="0"/>
              <a:t>Gà con nhỏ xíu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Lông vàng dễ thương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Gặp ông trên đường: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- Cháu chào ông ạ!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- Gà con ngoan quá!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Chú chim Bạc Má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Đậu trên cành cao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Gặp ông chim chào: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- Cháu chào ông ạ!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- Bạn chim ngoan quá!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Ngồi trên hòn đá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Một anh Cóc vàng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Cất giọng oang oang: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- Cháu chào ông ạ!</a:t>
            </a:r>
            <a:r>
              <a:rPr lang="vi-VN" sz="2400" b="1" dirty="0" smtClean="0"/>
              <a:t/>
            </a:r>
            <a:br>
              <a:rPr lang="vi-VN" sz="2400" b="1" dirty="0" smtClean="0"/>
            </a:br>
            <a:r>
              <a:rPr lang="vi-VN" sz="2400" b="1" dirty="0"/>
              <a:t>- Cóc vàng ngoan quá!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5063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723" y="1420202"/>
            <a:ext cx="10636348" cy="4488229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QUÝ PHỤ HUYNH VÀ CÁC BẠN ĐÃ XEM</a:t>
            </a:r>
            <a:b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13357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       BÀI THƠ:  CHÁU CHÀO ÔNG Ạ                           (Nguyễn Thị Thảo)</vt:lpstr>
      <vt:lpstr>Gà con nhỏ xíu Lông vàng dễ thương Gặp ông trên đường: - Cháu chào ông ạ! - Gà con ngoan quá!  Chú chim Bạc Má Đậu trên cành cao Gặp ông chim chào: - Cháu chào ông ạ! - Bạn chim ngoan quá!  Ngồi trên hòn đá Một anh Cóc vàng Cất giọng oang oang: - Cháu chào ông ạ! - Cóc vàng ngoan quá!</vt:lpstr>
      <vt:lpstr>CẢM ƠN QUÝ PHỤ HUYNH VÀ CÁC BẠN ĐÃ XEM CHÀO TẠM BIỆT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THƠ:  CHÁU CHÀO ÔNG Ạ                           (Nguyễn Thị Thảo)</dc:title>
  <dc:creator>Windows</dc:creator>
  <cp:lastModifiedBy>Windows</cp:lastModifiedBy>
  <cp:revision>2</cp:revision>
  <dcterms:created xsi:type="dcterms:W3CDTF">2020-04-20T11:39:40Z</dcterms:created>
  <dcterms:modified xsi:type="dcterms:W3CDTF">2020-04-20T11:43:17Z</dcterms:modified>
</cp:coreProperties>
</file>